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PT Sans Narrow"/>
      <p:regular r:id="rId28"/>
      <p:bold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PTSansNarrow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TSansNarrow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7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32" Type="http://schemas.openxmlformats.org/officeDocument/2006/relationships/font" Target="fonts/Open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7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4" y="3158251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7" cy="1524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7" cy="1524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0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Sprint 3</a:t>
            </a:r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PerlSquad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Successes/Roadblocks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Had to change older code to work with how preloaded images were stored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Most images do not yet have associated text in the manifest.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So far, no customization options for where the images appear on the screen, so some images look out of place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Mini-game Changes/Improvements: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As per client feedback, at end of minigame the number of correctly/incorrectly clicked animals is displayed rather than a score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Now loads animals/background relative to selected biome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Images automatically scaled to be relatively the same size compared to one another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Next changes to add: on easy, have some notification to user that they clicked the right animal or the wrong animal and add in hover-over images on feedback screen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14127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Example: Grassland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print3img.png"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512" y="944149"/>
            <a:ext cx="8736973" cy="40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Example: Feedback Screen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66325"/>
            <a:ext cx="7993975" cy="370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Successes/Roadblocks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Had to change older code to work with how preloaded images were stored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Scaling back images somehow caused scrolling speed to increase dramatically - especially on hard - fixed by scaling down speed calculations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So far, no customization options for WHICH animals from the biome move across the screen, but shouldn’t be too difficult to implement in future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Help</a:t>
            </a:r>
            <a:r>
              <a:rPr lang="en"/>
              <a:t> Screen Changes/Improvements: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Put in a nice little menu for help topics, allowing users to seek help if they’re having trouble understanding how a section of the game works.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Next changes to add: Implement a back button to allow users to exit help menu and add in the actual help text.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Example: Help Topics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66324"/>
            <a:ext cx="7934225" cy="367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Successes/Roadblocks</a:t>
            </a:r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With customization unfinished, we weren’t 100% sure what to put in help yet.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Should there also/only be in-game help tips?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Add Image</a:t>
            </a:r>
            <a:r>
              <a:rPr lang="en"/>
              <a:t> Changes/Improvements:</a:t>
            </a:r>
          </a:p>
        </p:txBody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Implemented way to browse for image files in addition to entering a source.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Images can now be previewed before adding them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Next changes to add: Implement manifest editing portion of add and image/text checking/unchecking in edit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Example: Source Input</a:t>
            </a:r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66324"/>
            <a:ext cx="7947825" cy="366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Recent Client Meeting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Showed our clients the progress on our one biome, the Rainforest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Discussed best ways to implement customization GUI</a:t>
            </a:r>
          </a:p>
          <a:p>
            <a:pPr indent="-381000" lvl="0" marL="457200">
              <a:spcBef>
                <a:spcPts val="0"/>
              </a:spcBef>
              <a:buSzPct val="100000"/>
            </a:pPr>
            <a:r>
              <a:rPr lang="en" sz="2400"/>
              <a:t>Came up with an event timeline to distinguish what needed to be done when.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Example: Previewing</a:t>
            </a:r>
          </a:p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26"/>
            <a:ext cx="8260799" cy="380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Successes/Roadblocks</a:t>
            </a:r>
          </a:p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Image previewing gives users a better idea of what the image will look like in-game.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Having both choosing a file and inputting a source path as options makes GUI more versatile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Users will still have to move the image to a certain folder for browse to work.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Future Plans</a:t>
            </a:r>
          </a:p>
        </p:txBody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Deploy and collect analytics from first the clients’ grad students and then the young students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Continue with customization efforts and deploy them ASAP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Improve manifest and utilize it to make info screen prettier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Future Plans (Cont.)</a:t>
            </a:r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Add in leveled mini-game feedback and improve “Game Over” screen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Implement more help tips both in start menu and in-game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They Liked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Clients were happy with the graphically improved info screen. They thought it not only looked better but was more immersive.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They also liked our short-term/long-term ideas for handling customization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Could Be Better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We still needed to improve feedback from the scroll game. They wanted to replace the score with right/wrong clicks.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They also wanted to add hover-over images to “Game Over” screen.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Lastly, they asked that we give varying levels of feedback depending on difficulty.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Else We Could Improve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First, we needed to implement all biomes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Second, we needed to finish short-term customization solution (add images, check/uncheck images/text).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Third, we needed to implement the feedback changes they wanted (see last slide).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Fourth, we needed to put in help tips.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Fifth, we needed to clean up dead code and make sure analytics were adjusted with changes.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Changes Since Last Sprint: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1266325"/>
            <a:ext cx="8520600" cy="3606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We have expanded what we did for the rainforest into every biome</a:t>
            </a:r>
          </a:p>
          <a:p>
            <a:pPr indent="-381000" lvl="1" marL="914400" rtl="0">
              <a:spcBef>
                <a:spcPts val="0"/>
              </a:spcBef>
              <a:buSzPct val="100000"/>
              <a:buChar char="○"/>
            </a:pPr>
            <a:r>
              <a:rPr lang="en" sz="2400"/>
              <a:t>Game now takes you through each biome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Feedback screen for scroll game is more robust and constructive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Analytics now differentiates between the biomes to compare data between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Changes Since Last Sprint (Cont.):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 sz="2400"/>
              <a:t>Began to develop help page, which gives in-game tips on how to use/play the game.</a:t>
            </a:r>
          </a:p>
          <a:p>
            <a:pPr indent="-228600" lvl="0" marL="457200">
              <a:spcBef>
                <a:spcPts val="0"/>
              </a:spcBef>
            </a:pPr>
            <a:r>
              <a:rPr lang="en" sz="2400"/>
              <a:t>Customization efforts are still underway. Images can now be uploaded and previewed. Still need to add to manifest.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Info Screen Changes/Improvements:</a:t>
            </a:r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Now loads animals/background relative to selected biome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Images automatically scaled to be relatively the same size compared to one another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Next changes to add: Modify manifest so that text associated with image and image coordinates are correct.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Example</a:t>
            </a:r>
            <a:r>
              <a:rPr lang="en"/>
              <a:t>: Desert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66325"/>
            <a:ext cx="8005300" cy="371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